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2" r:id="rId4"/>
    <p:sldId id="263" r:id="rId5"/>
    <p:sldId id="264" r:id="rId6"/>
    <p:sldId id="260" r:id="rId7"/>
    <p:sldId id="259" r:id="rId8"/>
    <p:sldId id="261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025" autoAdjust="0"/>
    <p:restoredTop sz="96433" autoAdjust="0"/>
  </p:normalViewPr>
  <p:slideViewPr>
    <p:cSldViewPr snapToGrid="0">
      <p:cViewPr varScale="1">
        <p:scale>
          <a:sx n="64" d="100"/>
          <a:sy n="64" d="100"/>
        </p:scale>
        <p:origin x="-850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13.04.2015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13.04.2015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13.04.2015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13.04.2015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05481" y="928427"/>
            <a:ext cx="54740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Конкурс</a:t>
            </a:r>
          </a:p>
          <a:p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«Огород на окне»</a:t>
            </a:r>
            <a:endParaRPr lang="ru-RU" sz="4800" b="1" dirty="0" smtClean="0">
              <a:ln w="3175">
                <a:solidFill>
                  <a:schemeClr val="bg2">
                    <a:lumMod val="50000"/>
                  </a:schemeClr>
                </a:solidFill>
              </a:ln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9397" y="3420095"/>
            <a:ext cx="78258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соответствии с годовым планом работы МБДОУ ДС №5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Бэлэкэч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 и на основании приказа  №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18/1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 «26»  февраля  2015   администрация ДОУ объявляет о проведении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 26 по 7 апреля 2015 г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конкурса   «Огород на окне». 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89686" y="489955"/>
            <a:ext cx="76961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ЦЕЛИ И ЗАДАЧИ:</a:t>
            </a:r>
            <a:endParaRPr lang="ru-RU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0768" y="1124465"/>
            <a:ext cx="8254474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Обеспечение формирования устойчивого интереса детей к природе.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Создание благоприятных условий для воспитания экологически грамотного  ребенка.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Стимулирование инициативы поиска, творческого потенциала, профессионального роста воспитателей.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Выявление и распространение передового педагогического опыта</a:t>
            </a:r>
          </a:p>
          <a:p>
            <a:pPr algn="ctr"/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КРИТЕРИИ ОЦЕНКИ:</a:t>
            </a:r>
          </a:p>
          <a:p>
            <a:pPr algn="ctr"/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Соответствие посадок возрастным особенностям детей.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Рациональность, доступность расположения.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Эстетичность, оригинальность оформления.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89686" y="489955"/>
            <a:ext cx="76961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0768" y="1124465"/>
            <a:ext cx="825447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48198" y="5985164"/>
            <a:ext cx="4623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младшая группа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Компп\Desktop\Огород на окне\SAM_01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129" y="204847"/>
            <a:ext cx="4999513" cy="3749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 descr="C:\Users\Компп\Desktop\Огород на окне\SAM_01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53173" y="237505"/>
            <a:ext cx="3936449" cy="2952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Компп\Desktop\конкурс Огород на окне\SAM_0147.JPG"/>
          <p:cNvPicPr>
            <a:picLocks noChangeAspect="1" noChangeArrowheads="1"/>
          </p:cNvPicPr>
          <p:nvPr/>
        </p:nvPicPr>
        <p:blipFill>
          <a:blip r:embed="rId5" cstate="print"/>
          <a:srcRect l="13559" r="7119"/>
          <a:stretch>
            <a:fillRect/>
          </a:stretch>
        </p:blipFill>
        <p:spPr bwMode="auto">
          <a:xfrm>
            <a:off x="5878287" y="3181694"/>
            <a:ext cx="2778826" cy="26227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89686" y="489955"/>
            <a:ext cx="76961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0768" y="1124465"/>
            <a:ext cx="825447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48198" y="5985164"/>
            <a:ext cx="4623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младшая группа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Компп\Desktop\Огород на окне\SAM_0148.JPG"/>
          <p:cNvPicPr>
            <a:picLocks noChangeAspect="1" noChangeArrowheads="1"/>
          </p:cNvPicPr>
          <p:nvPr/>
        </p:nvPicPr>
        <p:blipFill>
          <a:blip r:embed="rId3" cstate="print"/>
          <a:srcRect t="11576"/>
          <a:stretch>
            <a:fillRect/>
          </a:stretch>
        </p:blipFill>
        <p:spPr bwMode="auto">
          <a:xfrm>
            <a:off x="154379" y="155397"/>
            <a:ext cx="5593278" cy="4416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4" descr="C:\Users\Компп\Desktop\Огород на окне\SAM_01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0"/>
            <a:ext cx="3357554" cy="25181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5" descr="C:\Users\Компп\Desktop\Огород на окне\SAM_015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09421" y="2759833"/>
            <a:ext cx="3334579" cy="2500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89686" y="489955"/>
            <a:ext cx="76961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0768" y="1124465"/>
            <a:ext cx="825447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48198" y="5735782"/>
            <a:ext cx="4623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средняя группа №1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3" descr="C:\Users\Компп\Desktop\Огород на окне\SAM_01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4750130" cy="35625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5" descr="C:\Users\Компп\Desktop\Огород на окне\SAM_0159.JPG"/>
          <p:cNvPicPr>
            <a:picLocks noChangeAspect="1" noChangeArrowheads="1"/>
          </p:cNvPicPr>
          <p:nvPr/>
        </p:nvPicPr>
        <p:blipFill>
          <a:blip r:embed="rId4" cstate="print"/>
          <a:srcRect l="5263" t="32749" r="40351"/>
          <a:stretch>
            <a:fillRect/>
          </a:stretch>
        </p:blipFill>
        <p:spPr bwMode="auto">
          <a:xfrm rot="16200000">
            <a:off x="6248593" y="2859782"/>
            <a:ext cx="2558066" cy="237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4" descr="C:\Users\Компп\Desktop\Огород на окне\SAM_0158.JPG"/>
          <p:cNvPicPr>
            <a:picLocks noChangeAspect="1" noChangeArrowheads="1"/>
          </p:cNvPicPr>
          <p:nvPr/>
        </p:nvPicPr>
        <p:blipFill>
          <a:blip r:embed="rId5" cstate="print"/>
          <a:srcRect t="23250"/>
          <a:stretch>
            <a:fillRect/>
          </a:stretch>
        </p:blipFill>
        <p:spPr bwMode="auto">
          <a:xfrm>
            <a:off x="4759271" y="166256"/>
            <a:ext cx="4384729" cy="25239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255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89686" y="489955"/>
            <a:ext cx="76961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0768" y="1124465"/>
            <a:ext cx="825447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70119" y="59851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458192" y="5854534"/>
            <a:ext cx="4324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Средняя группа №2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Компп\Desktop\Огород на окне\SAM_01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357850" cy="4018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4" descr="C:\Users\Компп\Desktop\Огород на окне\SAM_01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99407" y="3478921"/>
            <a:ext cx="3000396" cy="2250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5" descr="C:\Users\Компп\Desktop\Огород на окне\SAM_0138.JPG"/>
          <p:cNvPicPr>
            <a:picLocks noChangeAspect="1" noChangeArrowheads="1"/>
          </p:cNvPicPr>
          <p:nvPr/>
        </p:nvPicPr>
        <p:blipFill>
          <a:blip r:embed="rId5" cstate="print"/>
          <a:srcRect r="14883"/>
          <a:stretch>
            <a:fillRect/>
          </a:stretch>
        </p:blipFill>
        <p:spPr bwMode="auto">
          <a:xfrm rot="16200000">
            <a:off x="5148932" y="449166"/>
            <a:ext cx="4045488" cy="3564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1849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91978" y="6116595"/>
            <a:ext cx="79057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Старшая группа</a:t>
            </a:r>
            <a:endParaRPr lang="ru-RU" sz="2800" b="1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0768" y="1124465"/>
            <a:ext cx="825447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2" descr="C:\Users\Компп\Desktop\Огород на окне\SAM_01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6337" y="154379"/>
            <a:ext cx="7656396" cy="5742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89686" y="489955"/>
            <a:ext cx="76961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0768" y="1124465"/>
            <a:ext cx="825447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24447" y="3244334"/>
            <a:ext cx="5227361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Подготовительная группа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Компп\Desktop\Огород на окне\SAM_01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7507" y="157346"/>
            <a:ext cx="5296862" cy="3972647"/>
          </a:xfrm>
          <a:prstGeom prst="rect">
            <a:avLst/>
          </a:prstGeom>
          <a:noFill/>
        </p:spPr>
      </p:pic>
      <p:pic>
        <p:nvPicPr>
          <p:cNvPr id="7" name="Picture 3" descr="C:\Users\Компп\Desktop\Огород на окне\SAM_0144.JPG"/>
          <p:cNvPicPr>
            <a:picLocks noChangeAspect="1" noChangeArrowheads="1"/>
          </p:cNvPicPr>
          <p:nvPr/>
        </p:nvPicPr>
        <p:blipFill>
          <a:blip r:embed="rId4" cstate="print"/>
          <a:srcRect l="21084" r="21865" b="18971"/>
          <a:stretch>
            <a:fillRect/>
          </a:stretch>
        </p:blipFill>
        <p:spPr bwMode="auto">
          <a:xfrm>
            <a:off x="5673904" y="475012"/>
            <a:ext cx="3355628" cy="35744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05481" y="928427"/>
            <a:ext cx="54740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Результаты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Конкурса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«Огород на окне»</a:t>
            </a:r>
            <a:endParaRPr lang="ru-RU" sz="3600" b="1" dirty="0" smtClean="0">
              <a:ln w="3175">
                <a:solidFill>
                  <a:schemeClr val="bg2">
                    <a:lumMod val="50000"/>
                  </a:schemeClr>
                </a:solidFill>
              </a:ln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9397" y="3420095"/>
            <a:ext cx="78258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1267" y="3277590"/>
            <a:ext cx="3301341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место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Группа №2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Давлетшина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Л.Р.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Галиева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З.С.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место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Группа №4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Алексеева Г.Н.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Хисматуллина Г.З.</a:t>
            </a:r>
          </a:p>
          <a:p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Группа №6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Шайдуллина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М.Т.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Мухаметдинова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А.И.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65174" y="4488874"/>
            <a:ext cx="15675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место</a:t>
            </a:r>
          </a:p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Группа №1</a:t>
            </a:r>
          </a:p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Группа №3</a:t>
            </a:r>
          </a:p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Группа №5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384</TotalTime>
  <Words>180</Words>
  <Application>Microsoft Office PowerPoint</Application>
  <PresentationFormat>Экран (4:3)</PresentationFormat>
  <Paragraphs>48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Компп</cp:lastModifiedBy>
  <cp:revision>39</cp:revision>
  <dcterms:created xsi:type="dcterms:W3CDTF">2013-11-19T05:52:05Z</dcterms:created>
  <dcterms:modified xsi:type="dcterms:W3CDTF">2015-04-13T10:39:09Z</dcterms:modified>
</cp:coreProperties>
</file>